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6" autoAdjust="0"/>
    <p:restoredTop sz="94660"/>
  </p:normalViewPr>
  <p:slideViewPr>
    <p:cSldViewPr>
      <p:cViewPr varScale="1">
        <p:scale>
          <a:sx n="14" d="100"/>
          <a:sy n="14" d="100"/>
        </p:scale>
        <p:origin x="-1140" y="-17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3" y="0"/>
            <a:ext cx="43891195" cy="24650064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6108070"/>
            <a:ext cx="38770560" cy="8032090"/>
          </a:xfrm>
        </p:spPr>
        <p:txBody>
          <a:bodyPr vert="horz" lIns="438912" tIns="0" rIns="219456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226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8778240"/>
            <a:ext cx="38770560" cy="7198157"/>
          </a:xfrm>
        </p:spPr>
        <p:txBody>
          <a:bodyPr lIns="570586" tIns="0" rIns="219456" bIns="0" anchor="b"/>
          <a:lstStyle>
            <a:lvl1pPr marL="0" indent="0" algn="l">
              <a:buNone/>
              <a:defRPr sz="9600">
                <a:solidFill>
                  <a:srgbClr val="FFFFFF"/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24616003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31674816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31908900" y="0"/>
            <a:ext cx="12070085" cy="329184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552640" y="1318274"/>
            <a:ext cx="9144000" cy="28087320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463042"/>
            <a:ext cx="28895040" cy="2808732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74866" y="30611806"/>
            <a:ext cx="18414739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746151"/>
            <a:ext cx="39502080" cy="6013094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5"/>
            <a:ext cx="43891200" cy="1249209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2492096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078" y="570586"/>
            <a:ext cx="38463322" cy="7856525"/>
          </a:xfrm>
        </p:spPr>
        <p:txBody>
          <a:bodyPr vert="horz" lIns="438912" tIns="0" rIns="438912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226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187" y="8778240"/>
            <a:ext cx="38507213" cy="3291840"/>
          </a:xfrm>
        </p:spPr>
        <p:txBody>
          <a:bodyPr lIns="702259" tIns="0" rIns="219456" bIns="0" anchor="t"/>
          <a:lstStyle>
            <a:lvl1pPr marL="0" indent="0">
              <a:buNone/>
              <a:defRPr sz="9600">
                <a:solidFill>
                  <a:srgbClr val="FFFFFF"/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8514893"/>
            <a:ext cx="19385280" cy="22194317"/>
          </a:xfrm>
        </p:spPr>
        <p:txBody>
          <a:bodyPr lIns="438912"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8514893"/>
            <a:ext cx="19385280" cy="221943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155140"/>
            <a:ext cx="19392902" cy="3433704"/>
          </a:xfrm>
        </p:spPr>
        <p:txBody>
          <a:bodyPr lIns="702259" anchor="ctr"/>
          <a:lstStyle>
            <a:lvl1pPr marL="0" indent="0">
              <a:buNone/>
              <a:defRPr sz="11000" b="1" cap="all" baseline="0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1757658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8155140"/>
            <a:ext cx="19400520" cy="3433704"/>
          </a:xfrm>
        </p:spPr>
        <p:txBody>
          <a:bodyPr lIns="702259" anchor="ctr"/>
          <a:lstStyle>
            <a:lvl1pPr marL="0" indent="0">
              <a:buNone/>
              <a:defRPr sz="11000" b="1" cap="all" baseline="0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1757658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623" y="731520"/>
            <a:ext cx="12113971" cy="4696358"/>
          </a:xfrm>
        </p:spPr>
        <p:txBody>
          <a:bodyPr vert="horz" lIns="351130" rIns="219456" bIns="0" rtlCol="0" anchor="b">
            <a:normAutofit/>
            <a:sp3d prstMaterial="matte"/>
          </a:bodyPr>
          <a:lstStyle>
            <a:lvl1pPr algn="l">
              <a:defRPr sz="9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3012" y="8367041"/>
            <a:ext cx="28419077" cy="21882648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622" y="8304086"/>
            <a:ext cx="11850624" cy="21945600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13707538" y="0"/>
            <a:ext cx="219456" cy="6978701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13707538" y="0"/>
            <a:ext cx="219456" cy="6978701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42" y="746151"/>
            <a:ext cx="12120720" cy="4696358"/>
          </a:xfrm>
        </p:spPr>
        <p:txBody>
          <a:bodyPr lIns="351130" bIns="0" anchor="b">
            <a:sp3d prstMaterial="matte"/>
          </a:bodyPr>
          <a:lstStyle>
            <a:lvl1pPr algn="l">
              <a:defRPr sz="9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938266" y="7127078"/>
            <a:ext cx="29987506" cy="2579132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042" y="8295437"/>
            <a:ext cx="11850624" cy="21945600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0042" y="5618074"/>
            <a:ext cx="12113971" cy="965606"/>
          </a:xfrm>
        </p:spPr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07538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13707538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71878" y="5618074"/>
            <a:ext cx="24930202" cy="96560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028775" y="5618074"/>
            <a:ext cx="3522547" cy="965606"/>
          </a:xfrm>
        </p:spPr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6892296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3" y="3"/>
            <a:ext cx="43891195" cy="688191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731520"/>
            <a:ext cx="39502080" cy="6005098"/>
          </a:xfrm>
          <a:prstGeom prst="rect">
            <a:avLst/>
          </a:prstGeom>
        </p:spPr>
        <p:txBody>
          <a:bodyPr vert="horz" lIns="438912" tIns="219456" rIns="219456" bIns="219456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520919"/>
            <a:ext cx="39502080" cy="22202923"/>
          </a:xfrm>
          <a:prstGeom prst="rect">
            <a:avLst/>
          </a:prstGeom>
        </p:spPr>
        <p:txBody>
          <a:bodyPr vert="horz" lIns="263347" tIns="438912" rIns="438912" bIns="219456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1089595"/>
            <a:ext cx="10241280" cy="1316736"/>
          </a:xfrm>
          <a:prstGeom prst="rect">
            <a:avLst/>
          </a:prstGeom>
        </p:spPr>
        <p:txBody>
          <a:bodyPr vert="horz" lIns="526694" tIns="219456" rIns="219456" bIns="0" rtlCol="0" anchor="b"/>
          <a:lstStyle>
            <a:lvl1pPr algn="l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74863" y="31089595"/>
            <a:ext cx="26437051" cy="1316736"/>
          </a:xfrm>
          <a:prstGeom prst="rect">
            <a:avLst/>
          </a:prstGeom>
        </p:spPr>
        <p:txBody>
          <a:bodyPr vert="horz" lIns="219456" tIns="219456" rIns="219456" bIns="0" rtlCol="0" anchor="b"/>
          <a:lstStyle>
            <a:lvl1pPr algn="l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81101" y="31089595"/>
            <a:ext cx="3522547" cy="1316736"/>
          </a:xfrm>
          <a:prstGeom prst="rect">
            <a:avLst/>
          </a:prstGeom>
        </p:spPr>
        <p:txBody>
          <a:bodyPr vert="horz" lIns="438912" tIns="219456" rIns="438912" bIns="0" rtlCol="0" anchor="b"/>
          <a:lstStyle>
            <a:lvl1pPr algn="r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21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2106778" indent="-1536192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11296" indent="-1316736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4784141" indent="-109728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5837530" indent="-877824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6847027" indent="-877824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96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7812634" indent="-877824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indent="-877824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9743846" indent="-877824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0709453" indent="-877824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8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2801600"/>
            <a:ext cx="39502080" cy="5486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Using </a:t>
            </a:r>
            <a:r>
              <a:rPr lang="en-US" dirty="0" err="1" smtClean="0">
                <a:solidFill>
                  <a:schemeClr val="bg1"/>
                </a:solidFill>
                <a:latin typeface="Waltograph UI" panose="03080602000000000000" pitchFamily="66" charset="0"/>
              </a:rPr>
              <a:t>instagram</a:t>
            </a: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 posts to compare </a:t>
            </a:r>
            <a:r>
              <a:rPr lang="en-US" dirty="0" err="1" smtClean="0">
                <a:solidFill>
                  <a:schemeClr val="bg1"/>
                </a:solidFill>
                <a:latin typeface="Waltograph UI" panose="03080602000000000000" pitchFamily="66" charset="0"/>
              </a:rPr>
              <a:t>disney</a:t>
            </a: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 parks—</a:t>
            </a:r>
            <a:b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</a:b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An application of sentiment analysis</a:t>
            </a:r>
            <a:endParaRPr lang="en-US" dirty="0">
              <a:solidFill>
                <a:schemeClr val="bg1"/>
              </a:solidFill>
              <a:latin typeface="Waltograph UI" panose="03080602000000000000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22860000"/>
            <a:ext cx="21031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Waltograph UI" panose="03080602000000000000" pitchFamily="66" charset="0"/>
              </a:rPr>
              <a:t>Author: Sridevi Suresh</a:t>
            </a:r>
            <a:endParaRPr lang="en-US" dirty="0">
              <a:solidFill>
                <a:srgbClr val="FFC000"/>
              </a:solidFill>
              <a:latin typeface="Waltograph UI" panose="03080602000000000000" pitchFamily="66" charset="0"/>
            </a:endParaRPr>
          </a:p>
        </p:txBody>
      </p:sp>
      <p:sp>
        <p:nvSpPr>
          <p:cNvPr id="5" name="AutoShape 2" descr="Image result for instagra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718" l="0" r="99535">
                        <a14:foregroundMark x1="10698" y1="40171" x2="10698" y2="40171"/>
                        <a14:foregroundMark x1="82326" y1="11966" x2="82326" y2="11966"/>
                        <a14:foregroundMark x1="50698" y1="20085" x2="50698" y2="20085"/>
                        <a14:foregroundMark x1="68837" y1="49145" x2="68837" y2="49145"/>
                        <a14:foregroundMark x1="75349" y1="47863" x2="75349" y2="47863"/>
                        <a14:foregroundMark x1="3721" y1="25641" x2="3721" y2="25641"/>
                        <a14:foregroundMark x1="6047" y1="27778" x2="6047" y2="27778"/>
                        <a14:foregroundMark x1="6977" y1="30769" x2="6977" y2="30769"/>
                        <a14:foregroundMark x1="5116" y1="30769" x2="5116" y2="30769"/>
                        <a14:foregroundMark x1="6047" y1="33333" x2="6977" y2="35470"/>
                        <a14:foregroundMark x1="6977" y1="35470" x2="6977" y2="35470"/>
                        <a14:foregroundMark x1="6977" y1="35470" x2="6977" y2="37607"/>
                        <a14:foregroundMark x1="6977" y1="42308" x2="6977" y2="42308"/>
                        <a14:foregroundMark x1="5116" y1="47436" x2="5116" y2="47436"/>
                        <a14:foregroundMark x1="4651" y1="48718" x2="4651" y2="48718"/>
                        <a14:foregroundMark x1="4651" y1="52137" x2="4651" y2="52137"/>
                        <a14:foregroundMark x1="6977" y1="58974" x2="6977" y2="58974"/>
                        <a14:foregroundMark x1="8837" y1="54274" x2="8837" y2="54274"/>
                        <a14:foregroundMark x1="8837" y1="52137" x2="8837" y2="52137"/>
                        <a14:foregroundMark x1="8837" y1="49145" x2="8837" y2="49145"/>
                        <a14:foregroundMark x1="10698" y1="45726" x2="10698" y2="45726"/>
                        <a14:foregroundMark x1="13023" y1="46581" x2="13023" y2="46581"/>
                        <a14:foregroundMark x1="13488" y1="51282" x2="13488" y2="51282"/>
                        <a14:foregroundMark x1="16744" y1="46581" x2="16744" y2="46581"/>
                        <a14:foregroundMark x1="19070" y1="43162" x2="19070" y2="43162"/>
                        <a14:foregroundMark x1="22791" y1="41880" x2="22791" y2="41880"/>
                        <a14:foregroundMark x1="18140" y1="37607" x2="18140" y2="37607"/>
                        <a14:foregroundMark x1="13023" y1="34188" x2="13023" y2="34188"/>
                        <a14:foregroundMark x1="64186" y1="2137" x2="64186" y2="2137"/>
                        <a14:foregroundMark x1="64186" y1="4274" x2="64186" y2="4274"/>
                        <a14:foregroundMark x1="67907" y1="5556" x2="67907" y2="5556"/>
                        <a14:foregroundMark x1="70233" y1="5556" x2="70233" y2="5556"/>
                        <a14:foregroundMark x1="72558" y1="5556" x2="72558" y2="5556"/>
                        <a14:foregroundMark x1="73023" y1="6838" x2="75349" y2="8974"/>
                        <a14:foregroundMark x1="75349" y1="11966" x2="75349" y2="11966"/>
                        <a14:foregroundMark x1="79070" y1="14530" x2="79070" y2="14530"/>
                        <a14:foregroundMark x1="86047" y1="16239" x2="86047" y2="16239"/>
                        <a14:foregroundMark x1="86047" y1="15385" x2="86047" y2="15385"/>
                        <a14:foregroundMark x1="93023" y1="19658" x2="93023" y2="19658"/>
                        <a14:backgroundMark x1="31628" y1="63248" x2="31628" y2="63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938" y="18288001"/>
            <a:ext cx="109220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4248" l="17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914400"/>
            <a:ext cx="8229600" cy="83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0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58481" cy="155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763" y="15544800"/>
            <a:ext cx="30734437" cy="17373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0" y="281354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1" y="17373600"/>
            <a:ext cx="10058400" cy="12403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Citations: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Instagram API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spc="0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Senti</a:t>
            </a: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-strength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Python-</a:t>
            </a:r>
            <a:r>
              <a:rPr lang="en-US" sz="8000" b="1" cap="all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instagram</a:t>
            </a:r>
            <a:endParaRPr lang="en-US" sz="8000" b="1" cap="all" dirty="0" smtClean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Mazaika</a:t>
            </a:r>
            <a:endParaRPr lang="en-US" sz="8000" b="1" cap="all" dirty="0" smtClean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BU, </a:t>
            </a:r>
          </a:p>
          <a:p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 Computer</a:t>
            </a:r>
          </a:p>
          <a:p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 science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Disney</a:t>
            </a:r>
            <a:endParaRPr lang="en-US" sz="8000" b="1" cap="all" spc="0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tro0001-037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92453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intro</a:t>
            </a:r>
            <a:endParaRPr lang="en-US" dirty="0">
              <a:latin typeface="Waltograph UI" panose="03080602000000000000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8229600"/>
            <a:ext cx="36576000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The goal of this project is to quantify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which park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is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better: Disneyworld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or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Disneyland. Our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hypothesis is that Disneyworld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is better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than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Disneyland.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2400"/>
            <a:ext cx="16740554" cy="1280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908" y="19202400"/>
            <a:ext cx="17373600" cy="1261909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0" y="91440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4615"/>
          <a:stretch/>
        </p:blipFill>
        <p:spPr>
          <a:xfrm rot="5400000">
            <a:off x="14764574" y="21319056"/>
            <a:ext cx="12955282" cy="87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Data Collection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315200"/>
            <a:ext cx="27569849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60800" y="7315200"/>
            <a:ext cx="118872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We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requested access 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to the Instagram API.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We retrieved information based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off 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of the hashtag used on Instagram.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945600"/>
            <a:ext cx="14630400" cy="838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21031200"/>
            <a:ext cx="10058400" cy="1102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"/>
          <a:stretch/>
        </p:blipFill>
        <p:spPr>
          <a:xfrm>
            <a:off x="25603201" y="21945600"/>
            <a:ext cx="1828799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Initial Analysis 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315200"/>
            <a:ext cx="18288000" cy="1133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116800"/>
            <a:ext cx="19202400" cy="11265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0" y="20116800"/>
            <a:ext cx="18288000" cy="11634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0" y="7315200"/>
            <a:ext cx="21280584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Sentiment Analysis </a:t>
            </a:r>
            <a:endParaRPr lang="en-US" dirty="0">
              <a:latin typeface="Waltograph UI" panose="03080602000000000000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9600" y="27432000"/>
            <a:ext cx="2560320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  <a:latin typeface="Waltograph UI" panose="03080602000000000000" pitchFamily="66" charset="0"/>
              </a:rPr>
              <a:t>Conclusion: Disneyland is better…is it really?</a:t>
            </a:r>
            <a:endParaRPr lang="en-US" sz="13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2060"/>
              </a:solidFill>
              <a:effectLst/>
              <a:latin typeface="Waltograph UI" panose="03080602000000000000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9144000"/>
            <a:ext cx="21490587" cy="146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08" y="9144000"/>
            <a:ext cx="21031200" cy="14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Disneyland Park Analysis: Positive Sentiment Scores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29600"/>
            <a:ext cx="33832800" cy="226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Waltograph UI" panose="03080602000000000000" pitchFamily="66" charset="0"/>
              </a:rPr>
              <a:t>Disneyland Park Analysis: </a:t>
            </a:r>
            <a:r>
              <a:rPr lang="en-US" dirty="0" smtClean="0">
                <a:latin typeface="Waltograph UI" panose="03080602000000000000" pitchFamily="66" charset="0"/>
              </a:rPr>
              <a:t>Negative </a:t>
            </a:r>
            <a:r>
              <a:rPr lang="en-US" dirty="0">
                <a:latin typeface="Waltograph UI" panose="03080602000000000000" pitchFamily="66" charset="0"/>
              </a:rPr>
              <a:t>Sentiment 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29600"/>
            <a:ext cx="35661600" cy="238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354"/>
            <a:ext cx="41696640" cy="60050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Waltograph UI" panose="03080602000000000000" pitchFamily="66" charset="0"/>
              </a:rPr>
              <a:t>Disneyworld </a:t>
            </a:r>
            <a:r>
              <a:rPr lang="en-US" dirty="0">
                <a:latin typeface="Waltograph UI" panose="03080602000000000000" pitchFamily="66" charset="0"/>
              </a:rPr>
              <a:t>Park Analysis: </a:t>
            </a:r>
            <a:r>
              <a:rPr lang="en-US" dirty="0" smtClean="0">
                <a:latin typeface="Waltograph UI" panose="03080602000000000000" pitchFamily="66" charset="0"/>
              </a:rPr>
              <a:t>Sentiment </a:t>
            </a:r>
            <a:r>
              <a:rPr lang="en-US" dirty="0">
                <a:latin typeface="Waltograph UI" panose="03080602000000000000" pitchFamily="66" charset="0"/>
              </a:rPr>
              <a:t>Scores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166041"/>
            <a:ext cx="32918400" cy="12471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315200"/>
            <a:ext cx="33832800" cy="128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791</TotalTime>
  <Words>108</Words>
  <Application>Microsoft Office PowerPoint</Application>
  <PresentationFormat>Custom</PresentationFormat>
  <Paragraphs>21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Module</vt:lpstr>
      <vt:lpstr>Using instagram posts to compare disney parks— An application of sentiment analysis</vt:lpstr>
      <vt:lpstr>PowerPoint Presentation</vt:lpstr>
      <vt:lpstr>intro</vt:lpstr>
      <vt:lpstr>Data Collection</vt:lpstr>
      <vt:lpstr>Initial Analysis </vt:lpstr>
      <vt:lpstr>Sentiment Analysis </vt:lpstr>
      <vt:lpstr>Disneyland Park Analysis: Positive Sentiment Scores</vt:lpstr>
      <vt:lpstr>Disneyland Park Analysis: Negative Sentiment Scores</vt:lpstr>
      <vt:lpstr>Disneyworld Park Analysis: Sentiment Scores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Instagram </dc:title>
  <dc:creator>Sridevi</dc:creator>
  <cp:lastModifiedBy>Sridevi</cp:lastModifiedBy>
  <cp:revision>13</cp:revision>
  <dcterms:created xsi:type="dcterms:W3CDTF">2015-04-22T15:11:43Z</dcterms:created>
  <dcterms:modified xsi:type="dcterms:W3CDTF">2015-04-28T20:01:19Z</dcterms:modified>
</cp:coreProperties>
</file>